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p:scale>
          <a:sx n="80" d="100"/>
          <a:sy n="80" d="100"/>
        </p:scale>
        <p:origin x="754" y="58"/>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dinesh-1808/au81002127009/blob/main/Dinesh_au810021237009.ipynb"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a:t>
            </a:r>
            <a:r>
              <a:rPr lang="en-US" sz="4000" b="1" dirty="0" err="1">
                <a:solidFill>
                  <a:schemeClr val="accent1"/>
                </a:solidFill>
                <a:latin typeface="Times New Roman" panose="02020603050405020304" charset="0"/>
                <a:ea typeface="Arial" panose="020B0604020202020204"/>
                <a:cs typeface="Times New Roman" panose="02020603050405020304" charset="0"/>
                <a:sym typeface="Arial" panose="020B0604020202020204"/>
              </a:rPr>
              <a:t>ChatGPT</a:t>
            </a:r>
            <a:endParaRPr lang="en-US" sz="40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cs typeface="Times New Roman" panose="02020603050405020304" charset="0"/>
              </a:rPr>
              <a:t>DINESH S</a:t>
            </a:r>
            <a:endPar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AU810021237009</a:t>
            </a: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fontScale="90000"/>
          </a:bodyPr>
          <a:lstStyle/>
          <a:p>
            <a:pPr marL="0" lvl="0" indent="0" algn="ctr" rtl="0">
              <a:lnSpc>
                <a:spcPct val="90000"/>
              </a:lnSpc>
              <a:spcBef>
                <a:spcPts val="0"/>
              </a:spcBef>
              <a:spcAft>
                <a:spcPts val="0"/>
              </a:spcAft>
              <a:buClr>
                <a:schemeClr val="dk1"/>
              </a:buClr>
              <a:buSzPts val="2600"/>
              <a:buNone/>
            </a:pPr>
            <a:r>
              <a:rPr lang="en-US" sz="2600" dirty="0">
                <a:latin typeface="Times New Roman" panose="02020603050405020304" charset="0"/>
                <a:ea typeface="Arial" panose="020B0604020202020204"/>
                <a:cs typeface="Times New Roman" panose="02020603050405020304" charset="0"/>
                <a:sym typeface="Arial" panose="020B0604020202020204"/>
                <a:hlinkClick r:id="rId3"/>
              </a:rPr>
              <a:t>https://github.com/dinesh-1808/au81002127009/blob/main/Dinesh_au810021237009.ipynb</a:t>
            </a:r>
            <a:endParaRPr lang="en-US" sz="2600" dirty="0">
              <a:latin typeface="Times New Roman" panose="02020603050405020304" charset="0"/>
              <a:ea typeface="Arial" panose="020B0604020202020204"/>
              <a:cs typeface="Times New Roman" panose="02020603050405020304" charset="0"/>
              <a:sym typeface="Arial" panose="020B0604020202020204"/>
            </a:endParaRPr>
          </a:p>
          <a:p>
            <a:pPr marL="0" lvl="0" indent="0" algn="ctr" rtl="0">
              <a:lnSpc>
                <a:spcPct val="90000"/>
              </a:lnSpc>
              <a:spcBef>
                <a:spcPts val="0"/>
              </a:spcBef>
              <a:spcAft>
                <a:spcPts val="0"/>
              </a:spcAft>
              <a:buClr>
                <a:schemeClr val="dk1"/>
              </a:buClr>
              <a:buSzPts val="2600"/>
              <a:buNone/>
            </a:pPr>
            <a:endParaRPr lang="en-US" sz="2600" dirty="0">
              <a:latin typeface="Times New Roman" panose="02020603050405020304" charset="0"/>
              <a:ea typeface="Arial" panose="020B0604020202020204"/>
              <a:cs typeface="Times New Roman" panose="02020603050405020304" charset="0"/>
              <a:sym typeface="Arial" panose="020B0604020202020204"/>
            </a:endParaRPr>
          </a:p>
          <a:p>
            <a:pPr marL="0" lvl="0" indent="0" algn="ctr" rtl="0">
              <a:lnSpc>
                <a:spcPct val="90000"/>
              </a:lnSpc>
              <a:spcBef>
                <a:spcPts val="0"/>
              </a:spcBef>
              <a:spcAft>
                <a:spcPts val="0"/>
              </a:spcAft>
              <a:buClr>
                <a:schemeClr val="dk1"/>
              </a:buClr>
              <a:buSzPts val="2600"/>
              <a:buNone/>
            </a:pPr>
            <a:endParaRPr lang="en-US" sz="2600" dirty="0">
              <a:latin typeface="Times New Roman" panose="02020603050405020304" charset="0"/>
              <a:ea typeface="Arial" panose="020B0604020202020204"/>
              <a:cs typeface="Times New Roman" panose="02020603050405020304" charset="0"/>
              <a:sym typeface="Arial" panose="020B0604020202020204"/>
            </a:endParaRPr>
          </a:p>
          <a:p>
            <a:pPr marL="0" lvl="0" indent="0" algn="ctr" rtl="0">
              <a:lnSpc>
                <a:spcPct val="90000"/>
              </a:lnSpc>
              <a:spcBef>
                <a:spcPts val="0"/>
              </a:spcBef>
              <a:spcAft>
                <a:spcPts val="0"/>
              </a:spcAft>
              <a:buClr>
                <a:schemeClr val="dk1"/>
              </a:buClr>
              <a:buSzPts val="2600"/>
              <a:buNone/>
            </a:pPr>
            <a:endParaRPr lang="en-US" sz="2600" dirty="0">
              <a:latin typeface="Times New Roman" panose="02020603050405020304" charset="0"/>
              <a:ea typeface="Arial" panose="020B0604020202020204"/>
              <a:cs typeface="Times New Roman" panose="02020603050405020304" charset="0"/>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5" name="TextBox 4">
            <a:extLst>
              <a:ext uri="{FF2B5EF4-FFF2-40B4-BE49-F238E27FC236}">
                <a16:creationId xmlns:a16="http://schemas.microsoft.com/office/drawing/2014/main" id="{18EA0168-7FE5-4588-9D39-4C4F720C6062}"/>
              </a:ext>
            </a:extLst>
          </p:cNvPr>
          <p:cNvSpPr txBox="1"/>
          <p:nvPr/>
        </p:nvSpPr>
        <p:spPr>
          <a:xfrm>
            <a:off x="942975" y="3366968"/>
            <a:ext cx="11249025" cy="1077218"/>
          </a:xfrm>
          <a:prstGeom prst="rect">
            <a:avLst/>
          </a:prstGeom>
          <a:noFill/>
        </p:spPr>
        <p:txBody>
          <a:bodyPr wrap="square" rtlCol="0">
            <a:spAutoFit/>
          </a:bodyPr>
          <a:lstStyle/>
          <a:p>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                         </a:t>
            </a:r>
            <a:r>
              <a:rPr lang="en-US" sz="4400" b="1" dirty="0">
                <a:solidFill>
                  <a:schemeClr val="accent1"/>
                </a:solidFill>
                <a:latin typeface="Times New Roman" panose="02020603050405020304" charset="0"/>
                <a:cs typeface="Times New Roman" panose="02020603050405020304" charset="0"/>
              </a:rPr>
              <a:t>Y</a:t>
            </a: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ouTube Link</a:t>
            </a:r>
          </a:p>
          <a:p>
            <a:endParaRPr lang="en-IN" sz="2000" dirty="0"/>
          </a:p>
        </p:txBody>
      </p:sp>
      <p:sp>
        <p:nvSpPr>
          <p:cNvPr id="8" name="TextBox 7">
            <a:extLst>
              <a:ext uri="{FF2B5EF4-FFF2-40B4-BE49-F238E27FC236}">
                <a16:creationId xmlns:a16="http://schemas.microsoft.com/office/drawing/2014/main" id="{DC80559A-B55B-4048-AC90-AE4EE2F403EB}"/>
              </a:ext>
            </a:extLst>
          </p:cNvPr>
          <p:cNvSpPr txBox="1"/>
          <p:nvPr/>
        </p:nvSpPr>
        <p:spPr>
          <a:xfrm>
            <a:off x="3829050" y="4444186"/>
            <a:ext cx="7839075" cy="523220"/>
          </a:xfrm>
          <a:prstGeom prst="rect">
            <a:avLst/>
          </a:prstGeom>
          <a:noFill/>
        </p:spPr>
        <p:txBody>
          <a:bodyPr wrap="square" rtlCol="0">
            <a:spAutoFit/>
          </a:bodyPr>
          <a:lstStyle/>
          <a:p>
            <a:r>
              <a:rPr lang="en-IN" sz="2800" dirty="0"/>
              <a:t>https://youtu.be/KwGsVwFTedo</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5" name="Dinesh demo">
            <a:hlinkClick r:id="" action="ppaction://media"/>
            <a:extLst>
              <a:ext uri="{FF2B5EF4-FFF2-40B4-BE49-F238E27FC236}">
                <a16:creationId xmlns:a16="http://schemas.microsoft.com/office/drawing/2014/main" id="{5C0EF1FF-39A1-49CC-AF97-428FEC83FA2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205038" y="1550193"/>
            <a:ext cx="7658100" cy="430768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34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TotalTime>
  <Words>578</Words>
  <Application>Microsoft Office PowerPoint</Application>
  <PresentationFormat>Widescreen</PresentationFormat>
  <Paragraphs>51</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dinesh</cp:lastModifiedBy>
  <cp:revision>11</cp:revision>
  <dcterms:created xsi:type="dcterms:W3CDTF">2024-04-19T06:05:00Z</dcterms:created>
  <dcterms:modified xsi:type="dcterms:W3CDTF">2024-04-24T12:13:50Z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